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eborah\Downloads\CORE%20Exception%20Form-distributed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ona.edu/registrar/Media/Instruction_and_credit_Equivalencies_chart_2013041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E020-F123-45C1-8118-B7126F1D5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CUIN Faculty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7F796-45BC-48C5-9987-51AB0332A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21, 2018</a:t>
            </a:r>
          </a:p>
        </p:txBody>
      </p:sp>
    </p:spTree>
    <p:extLst>
      <p:ext uri="{BB962C8B-B14F-4D97-AF65-F5344CB8AC3E}">
        <p14:creationId xmlns:p14="http://schemas.microsoft.com/office/powerpoint/2010/main" val="168060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5037-5ED2-4652-95CD-73DC0E55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ec-3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329B-42AD-4479-A6A2-5E7CC63CB4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Became effective in tac rules September 01, 2018</a:t>
            </a:r>
          </a:p>
          <a:p>
            <a:r>
              <a:rPr lang="en-US" dirty="0"/>
              <a:t>Community partnership meeting is being held in Fort Worth, October 2, 2018</a:t>
            </a:r>
          </a:p>
          <a:p>
            <a:r>
              <a:rPr lang="en-US" dirty="0"/>
              <a:t>Have no testing frameworks as of yet</a:t>
            </a:r>
          </a:p>
          <a:p>
            <a:r>
              <a:rPr lang="en-US" dirty="0"/>
              <a:t>Taking through the curriculum process this fall and spring, </a:t>
            </a:r>
          </a:p>
          <a:p>
            <a:r>
              <a:rPr lang="en-US" dirty="0"/>
              <a:t>Looking to launch fall 2019</a:t>
            </a:r>
          </a:p>
          <a:p>
            <a:r>
              <a:rPr lang="en-US" dirty="0"/>
              <a:t>First tests available fall 2020</a:t>
            </a:r>
          </a:p>
        </p:txBody>
      </p:sp>
    </p:spTree>
    <p:extLst>
      <p:ext uri="{BB962C8B-B14F-4D97-AF65-F5344CB8AC3E}">
        <p14:creationId xmlns:p14="http://schemas.microsoft.com/office/powerpoint/2010/main" val="127801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1C42-F299-4E20-91C2-FE588066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something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0766-2603-47FB-A4F7-2B579CC112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Tarleton main campus testing center is not yet certified to offer the certification tests under </a:t>
            </a:r>
            <a:r>
              <a:rPr lang="en-US" dirty="0" err="1"/>
              <a:t>pearson</a:t>
            </a:r>
            <a:endParaRPr lang="en-US" dirty="0"/>
          </a:p>
          <a:p>
            <a:r>
              <a:rPr lang="en-US" dirty="0"/>
              <a:t>The new testing people for the state of Texas is </a:t>
            </a:r>
            <a:r>
              <a:rPr lang="en-US" dirty="0" err="1"/>
              <a:t>pearson</a:t>
            </a:r>
            <a:endParaRPr lang="en-US" dirty="0"/>
          </a:p>
          <a:p>
            <a:r>
              <a:rPr lang="en-US" dirty="0"/>
              <a:t>Pearson is also the distributor for the </a:t>
            </a:r>
            <a:r>
              <a:rPr lang="en-US" dirty="0" err="1"/>
              <a:t>Edtpa</a:t>
            </a:r>
            <a:r>
              <a:rPr lang="en-US" dirty="0"/>
              <a:t>……….</a:t>
            </a:r>
          </a:p>
          <a:p>
            <a:r>
              <a:rPr lang="en-US" dirty="0"/>
              <a:t>We have access to a master grader for </a:t>
            </a:r>
            <a:r>
              <a:rPr lang="en-US" dirty="0" err="1"/>
              <a:t>edtpa</a:t>
            </a:r>
            <a:r>
              <a:rPr lang="en-US" dirty="0"/>
              <a:t>……….</a:t>
            </a:r>
          </a:p>
          <a:p>
            <a:r>
              <a:rPr lang="en-US" dirty="0"/>
              <a:t>Some of you may wish to become graders for </a:t>
            </a:r>
            <a:r>
              <a:rPr lang="en-US" dirty="0" err="1"/>
              <a:t>edtpa</a:t>
            </a:r>
            <a:r>
              <a:rPr lang="en-US" dirty="0"/>
              <a:t> (extra income)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7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80F2-C92C-40B8-845C-22B30CC6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ECE9-1645-488C-B8A1-5FFED6B155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Any questions??????</a:t>
            </a:r>
          </a:p>
        </p:txBody>
      </p:sp>
    </p:spTree>
    <p:extLst>
      <p:ext uri="{BB962C8B-B14F-4D97-AF65-F5344CB8AC3E}">
        <p14:creationId xmlns:p14="http://schemas.microsoft.com/office/powerpoint/2010/main" val="83678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67BB-F5C6-4CC8-84BA-35154143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D2B0-9F6D-4ADB-AFA9-BC876ABEFB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Workday Goals</a:t>
            </a:r>
          </a:p>
          <a:p>
            <a:r>
              <a:rPr lang="en-US" dirty="0"/>
              <a:t>Evaluations</a:t>
            </a:r>
          </a:p>
          <a:p>
            <a:r>
              <a:rPr lang="en-US" dirty="0"/>
              <a:t>New Sub (exception) form from Registrar for Core courses</a:t>
            </a:r>
          </a:p>
          <a:p>
            <a:r>
              <a:rPr lang="en-US" dirty="0"/>
              <a:t>Budget requests</a:t>
            </a:r>
          </a:p>
          <a:p>
            <a:r>
              <a:rPr lang="en-US" dirty="0"/>
              <a:t>Dress code for field experience</a:t>
            </a:r>
          </a:p>
          <a:p>
            <a:r>
              <a:rPr lang="en-US" dirty="0"/>
              <a:t>Department Signature event</a:t>
            </a:r>
          </a:p>
          <a:p>
            <a:r>
              <a:rPr lang="en-US" dirty="0"/>
              <a:t>New ec-6 and middle school curriculum</a:t>
            </a:r>
          </a:p>
          <a:p>
            <a:r>
              <a:rPr lang="en-US" dirty="0"/>
              <a:t>New ec-3 certificate</a:t>
            </a:r>
          </a:p>
          <a:p>
            <a:r>
              <a:rPr lang="en-US" dirty="0" err="1"/>
              <a:t>pearson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6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B255-65C8-4D09-8F7C-C0C27DD8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87AA-BD54-4B87-8A4B-0FF6DA8F0A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make yourself available over the next two weeks – we need to get these done!</a:t>
            </a:r>
          </a:p>
          <a:p>
            <a:pPr marL="0" indent="0">
              <a:buNone/>
            </a:pPr>
            <a:r>
              <a:rPr lang="en-US" dirty="0"/>
              <a:t>3 goals</a:t>
            </a:r>
          </a:p>
          <a:p>
            <a:pPr marL="0" indent="0">
              <a:buNone/>
            </a:pPr>
            <a:r>
              <a:rPr lang="en-US" dirty="0"/>
              <a:t>	for tenure-track, 1 goal for teaching, 1 goal for scholarship, 1 goal for service</a:t>
            </a:r>
          </a:p>
          <a:p>
            <a:pPr marL="0" indent="0">
              <a:buNone/>
            </a:pPr>
            <a:r>
              <a:rPr lang="en-US" dirty="0"/>
              <a:t>	for non-tenure track, 3 goals for teaching</a:t>
            </a:r>
          </a:p>
          <a:p>
            <a:pPr marL="0" indent="0">
              <a:buNone/>
            </a:pPr>
            <a:r>
              <a:rPr lang="en-US" dirty="0"/>
              <a:t>Make sure you can accomplish these goals by Feb. 28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90072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2662-79A4-4C88-B7BD-F3DF9A7B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B429-4E9F-4CE4-BC00-CF11C42476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goes into an evaluation decision</a:t>
            </a:r>
          </a:p>
          <a:p>
            <a:pPr lvl="1"/>
            <a:r>
              <a:rPr lang="en-US" dirty="0"/>
              <a:t>Meeting goals</a:t>
            </a:r>
          </a:p>
          <a:p>
            <a:pPr lvl="1"/>
            <a:r>
              <a:rPr lang="en-US" dirty="0"/>
              <a:t>Student evaluations</a:t>
            </a:r>
          </a:p>
          <a:p>
            <a:pPr lvl="1"/>
            <a:r>
              <a:rPr lang="en-US" dirty="0"/>
              <a:t>Keeping office hours</a:t>
            </a:r>
          </a:p>
          <a:p>
            <a:pPr lvl="1"/>
            <a:r>
              <a:rPr lang="en-US" dirty="0"/>
              <a:t>Collegiality</a:t>
            </a:r>
          </a:p>
          <a:p>
            <a:pPr lvl="1"/>
            <a:r>
              <a:rPr lang="en-US" dirty="0"/>
              <a:t>Being mindful of department budget</a:t>
            </a:r>
          </a:p>
          <a:p>
            <a:pPr lvl="1"/>
            <a:r>
              <a:rPr lang="en-US" dirty="0"/>
              <a:t>Holding classes at scheduled times</a:t>
            </a:r>
          </a:p>
          <a:p>
            <a:pPr lvl="1"/>
            <a:r>
              <a:rPr lang="en-US" dirty="0"/>
              <a:t>Responding to student and colleague inquiries in a timely manner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3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93FE-B759-456F-B852-09071D3F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exception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409A7-BA30-4248-84CF-4F1B13762D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Form</a:t>
            </a:r>
            <a:r>
              <a:rPr lang="en-US" dirty="0"/>
              <a:t> comes from the registrar (also available on </a:t>
            </a:r>
            <a:r>
              <a:rPr lang="en-US" dirty="0" err="1"/>
              <a:t>cuin</a:t>
            </a:r>
            <a:r>
              <a:rPr lang="en-US" dirty="0"/>
              <a:t> website)</a:t>
            </a:r>
          </a:p>
          <a:p>
            <a:r>
              <a:rPr lang="en-US" dirty="0"/>
              <a:t>Use when attempting to sub a course from a private university or out-of-state university</a:t>
            </a:r>
          </a:p>
          <a:p>
            <a:r>
              <a:rPr lang="en-US" dirty="0"/>
              <a:t>Different set of signatures</a:t>
            </a:r>
          </a:p>
          <a:p>
            <a:r>
              <a:rPr lang="en-US" dirty="0"/>
              <a:t>You must seek proof – student must provide either course description or syllabus, proof must be attached to exception form</a:t>
            </a:r>
          </a:p>
        </p:txBody>
      </p:sp>
    </p:spTree>
    <p:extLst>
      <p:ext uri="{BB962C8B-B14F-4D97-AF65-F5344CB8AC3E}">
        <p14:creationId xmlns:p14="http://schemas.microsoft.com/office/powerpoint/2010/main" val="81065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5F78-CC22-4A07-81F9-AFDFC78C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CAA8-EB08-4D7C-820E-F3B33779B9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Anything?  </a:t>
            </a:r>
          </a:p>
          <a:p>
            <a:pPr lvl="1"/>
            <a:r>
              <a:rPr lang="en-US" dirty="0"/>
              <a:t>Capital purchases or seed money for interesting projects</a:t>
            </a:r>
          </a:p>
        </p:txBody>
      </p:sp>
    </p:spTree>
    <p:extLst>
      <p:ext uri="{BB962C8B-B14F-4D97-AF65-F5344CB8AC3E}">
        <p14:creationId xmlns:p14="http://schemas.microsoft.com/office/powerpoint/2010/main" val="200271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74A3-3451-4351-813E-35AE4D94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student dress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A924-5921-48DA-B0FC-F75501D81E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  <a:p>
            <a:r>
              <a:rPr lang="en-US" dirty="0"/>
              <a:t>Lack of professional dress of students going into regional k-12 schools becoming a concern</a:t>
            </a:r>
          </a:p>
        </p:txBody>
      </p:sp>
    </p:spTree>
    <p:extLst>
      <p:ext uri="{BB962C8B-B14F-4D97-AF65-F5344CB8AC3E}">
        <p14:creationId xmlns:p14="http://schemas.microsoft.com/office/powerpoint/2010/main" val="281453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B300-420F-4FE0-AE59-204E1802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A6C5-40AB-49E3-9771-BE26DBDE76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Every department is charged with coming up with a signature event – mandate from provost</a:t>
            </a:r>
          </a:p>
          <a:p>
            <a:r>
              <a:rPr lang="en-US" dirty="0"/>
              <a:t>We have </a:t>
            </a:r>
            <a:r>
              <a:rPr lang="en-US" dirty="0" err="1"/>
              <a:t>ikids</a:t>
            </a:r>
            <a:r>
              <a:rPr lang="en-US" dirty="0"/>
              <a:t> tech camp but needed something larger</a:t>
            </a:r>
          </a:p>
          <a:p>
            <a:r>
              <a:rPr lang="en-US" dirty="0"/>
              <a:t>Planning “books and brunch” for mid February</a:t>
            </a:r>
          </a:p>
          <a:p>
            <a:r>
              <a:rPr lang="en-US" dirty="0"/>
              <a:t>Funds raised initially will be used for the educational resource room on the 1</a:t>
            </a:r>
            <a:r>
              <a:rPr lang="en-US" baseline="30000" dirty="0"/>
              <a:t>st</a:t>
            </a:r>
            <a:r>
              <a:rPr lang="en-US" dirty="0"/>
              <a:t> floor of the Howell bldg.</a:t>
            </a:r>
          </a:p>
        </p:txBody>
      </p:sp>
    </p:spTree>
    <p:extLst>
      <p:ext uri="{BB962C8B-B14F-4D97-AF65-F5344CB8AC3E}">
        <p14:creationId xmlns:p14="http://schemas.microsoft.com/office/powerpoint/2010/main" val="34650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0214-FFA9-410D-B563-BE973B8E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ec-6 and middle school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5E1B8-2FBA-4971-A16A-8EFAD5FFA3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Curriculum maps based on the work YOU have done are almost complete</a:t>
            </a:r>
          </a:p>
          <a:p>
            <a:r>
              <a:rPr lang="en-US" dirty="0"/>
              <a:t>Drs. Sloan and pate will be contacting you to see which courses you are qualified for in order to work on the master syllabi</a:t>
            </a:r>
          </a:p>
          <a:p>
            <a:r>
              <a:rPr lang="en-US" dirty="0"/>
              <a:t>A new schedule will need to be developed for each location before thanksgiving</a:t>
            </a:r>
          </a:p>
          <a:p>
            <a:r>
              <a:rPr lang="en-US" dirty="0">
                <a:hlinkClick r:id="rId2"/>
              </a:rPr>
              <a:t>Carnegie hours </a:t>
            </a:r>
            <a:r>
              <a:rPr lang="en-US" dirty="0"/>
              <a:t>will be used to configure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85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43</TotalTime>
  <Words>428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CUIN Faculty Meeting</vt:lpstr>
      <vt:lpstr>Agenda</vt:lpstr>
      <vt:lpstr>Workday goals</vt:lpstr>
      <vt:lpstr>Evaluations</vt:lpstr>
      <vt:lpstr>New exception form</vt:lpstr>
      <vt:lpstr>Budget requests</vt:lpstr>
      <vt:lpstr>Department student dress code</vt:lpstr>
      <vt:lpstr>Signature event</vt:lpstr>
      <vt:lpstr>New ec-6 and middle school curriculum</vt:lpstr>
      <vt:lpstr>New ec-3 certificate</vt:lpstr>
      <vt:lpstr>Just something to think about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CUIN Faculty Meeting</dc:title>
  <dc:creator>Deborah Anne Banker</dc:creator>
  <cp:lastModifiedBy>Deborah Anne Banker</cp:lastModifiedBy>
  <cp:revision>5</cp:revision>
  <dcterms:created xsi:type="dcterms:W3CDTF">2018-09-21T01:56:40Z</dcterms:created>
  <dcterms:modified xsi:type="dcterms:W3CDTF">2018-09-21T02:40:14Z</dcterms:modified>
</cp:coreProperties>
</file>