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Back</a:t>
            </a:r>
          </a:p>
          <a:p>
            <a:r>
              <a:rPr lang="en-US" dirty="0" smtClean="0"/>
              <a:t>Introduction of New Faculty</a:t>
            </a:r>
          </a:p>
          <a:p>
            <a:r>
              <a:rPr lang="en-US" dirty="0" smtClean="0"/>
              <a:t>Reserve these 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6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770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Welcome Back!!</a:t>
            </a:r>
          </a:p>
          <a:p>
            <a:endParaRPr lang="en-US" dirty="0"/>
          </a:p>
          <a:p>
            <a:r>
              <a:rPr lang="en-US" dirty="0" smtClean="0"/>
              <a:t>Stephenville “Meet the Colleges” 9:00 am, Grant 117, Tuesday, August 21</a:t>
            </a:r>
            <a:r>
              <a:rPr lang="en-US" baseline="30000" dirty="0" smtClean="0"/>
              <a:t>st</a:t>
            </a:r>
            <a:r>
              <a:rPr lang="en-US" dirty="0" smtClean="0"/>
              <a:t> for Stephenville faculty</a:t>
            </a:r>
          </a:p>
          <a:p>
            <a:endParaRPr lang="en-US" dirty="0"/>
          </a:p>
          <a:p>
            <a:r>
              <a:rPr lang="en-US" dirty="0" smtClean="0"/>
              <a:t>Yes this is a work week and you should be in your offices. </a:t>
            </a:r>
          </a:p>
          <a:p>
            <a:endParaRPr lang="en-US" dirty="0"/>
          </a:p>
          <a:p>
            <a:r>
              <a:rPr lang="en-US" dirty="0" smtClean="0"/>
              <a:t>Remember we have a lot of work on the new curriculum and scheduling for the 2019-2020 academic year to do. </a:t>
            </a:r>
          </a:p>
          <a:p>
            <a:pPr lvl="1"/>
            <a:r>
              <a:rPr lang="en-US" dirty="0" smtClean="0"/>
              <a:t>Common assessments to meet standards/competencies</a:t>
            </a:r>
          </a:p>
          <a:p>
            <a:pPr lvl="1"/>
            <a:r>
              <a:rPr lang="en-US" dirty="0" smtClean="0"/>
              <a:t>Purple binder/</a:t>
            </a:r>
            <a:r>
              <a:rPr lang="en-US" dirty="0" err="1" smtClean="0"/>
              <a:t>weebly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5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Faculty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Holly Bullard</a:t>
            </a:r>
          </a:p>
          <a:p>
            <a:pPr lvl="1"/>
            <a:r>
              <a:rPr lang="en-US" sz="2800" dirty="0"/>
              <a:t>Assistant Professor, Special Education</a:t>
            </a:r>
          </a:p>
          <a:p>
            <a:pPr lvl="1"/>
            <a:r>
              <a:rPr lang="en-US" sz="2800" dirty="0"/>
              <a:t>Based in Fort </a:t>
            </a:r>
            <a:r>
              <a:rPr lang="en-US" sz="2800" dirty="0" smtClean="0"/>
              <a:t>Worth</a:t>
            </a:r>
          </a:p>
          <a:p>
            <a:r>
              <a:rPr lang="en-US" sz="2800" dirty="0" smtClean="0"/>
              <a:t>Dr. Matt Loyd</a:t>
            </a:r>
          </a:p>
          <a:p>
            <a:pPr lvl="1"/>
            <a:r>
              <a:rPr lang="en-US" sz="2800" dirty="0" smtClean="0"/>
              <a:t>Assistant Professor, Curriculum &amp; Instruction</a:t>
            </a:r>
          </a:p>
          <a:p>
            <a:pPr lvl="1"/>
            <a:r>
              <a:rPr lang="en-US" sz="2800" dirty="0" smtClean="0"/>
              <a:t>Certification Officer, TEP</a:t>
            </a:r>
          </a:p>
        </p:txBody>
      </p:sp>
    </p:spTree>
    <p:extLst>
      <p:ext uri="{BB962C8B-B14F-4D97-AF65-F5344CB8AC3E}">
        <p14:creationId xmlns:p14="http://schemas.microsoft.com/office/powerpoint/2010/main" val="225588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these dates for Fall,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DAP Training, Stephenville, September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Speak to Honors/Cadet Corps, Stephenville, October 9</a:t>
            </a:r>
            <a:r>
              <a:rPr lang="en-US" baseline="30000" dirty="0" smtClean="0"/>
              <a:t>th</a:t>
            </a:r>
            <a:r>
              <a:rPr lang="en-US" dirty="0" smtClean="0"/>
              <a:t>-10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Texan Tour, Stephenville, October 13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Homecoming Week, Stephenville, October 14</a:t>
            </a:r>
            <a:r>
              <a:rPr lang="en-US" baseline="30000" dirty="0" smtClean="0"/>
              <a:t>th</a:t>
            </a:r>
            <a:r>
              <a:rPr lang="en-US" dirty="0" smtClean="0"/>
              <a:t>-20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Teacher Work Sample, Stephenville, October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Teacher Work Sample, Waco, October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Teacher Work Sample, Fort Worth, October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DAP Group Interview/</a:t>
            </a:r>
            <a:r>
              <a:rPr lang="en-US" dirty="0" err="1" smtClean="0"/>
              <a:t>Writeplacer</a:t>
            </a:r>
            <a:r>
              <a:rPr lang="en-US" dirty="0" smtClean="0"/>
              <a:t>, Stephenville, November 2</a:t>
            </a:r>
            <a:r>
              <a:rPr lang="en-US" baseline="30000" dirty="0" smtClean="0"/>
              <a:t>nd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5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these dates for Fall,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6974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Friday of every month, Faculty meeting, location to be determined</a:t>
            </a:r>
          </a:p>
          <a:p>
            <a:r>
              <a:rPr lang="en-US" dirty="0" smtClean="0"/>
              <a:t>Application to Teacher Education Program deadline, October 15</a:t>
            </a:r>
            <a:r>
              <a:rPr lang="en-US" baseline="30000" dirty="0" smtClean="0"/>
              <a:t>th</a:t>
            </a:r>
            <a:r>
              <a:rPr lang="en-US" dirty="0" smtClean="0"/>
              <a:t> (begin accepting apps, August 27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TMATE DAP Interviews, Fort Worth, November 15</a:t>
            </a:r>
            <a:r>
              <a:rPr lang="en-US" baseline="30000" dirty="0" smtClean="0"/>
              <a:t>th</a:t>
            </a:r>
            <a:r>
              <a:rPr lang="en-US" dirty="0" smtClean="0"/>
              <a:t>-20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Final </a:t>
            </a:r>
            <a:r>
              <a:rPr lang="en-US" dirty="0" err="1" smtClean="0"/>
              <a:t>Writeplacer</a:t>
            </a:r>
            <a:r>
              <a:rPr lang="en-US" dirty="0" smtClean="0"/>
              <a:t> scores due November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Last official class day, December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Graduation, December 14</a:t>
            </a:r>
            <a:r>
              <a:rPr lang="en-US" baseline="30000" dirty="0" smtClean="0"/>
              <a:t>th</a:t>
            </a:r>
            <a:r>
              <a:rPr lang="en-US" dirty="0" smtClean="0"/>
              <a:t>-15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Senior Grades due December 13</a:t>
            </a:r>
            <a:r>
              <a:rPr lang="en-US" baseline="30000" dirty="0" smtClean="0"/>
              <a:t>th</a:t>
            </a:r>
            <a:r>
              <a:rPr lang="en-US" dirty="0" smtClean="0"/>
              <a:t>, all other final grades due December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9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93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Testing Vendor, September 1, 2018, Pearson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Travel Requests must be done!  (at least 30 days before travel is to occur) Look for faculty travel grant email, usually in September/October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Submit one travel form for each trip.  $1500 max for academic year.  Receipts and requests for reimbursement must be received no later than 30 calendar days after travel.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Check your official rosters for each class!!!!!!!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Submit office hours to Angie Jones and post on office doors by August 24, 2018 5:00 PM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CHFS Faculty in White Settlement Sept. 4</a:t>
            </a:r>
            <a:r>
              <a:rPr lang="en-US" baseline="30000" dirty="0" smtClean="0">
                <a:sym typeface="Wingdings" panose="05000000000000000000" pitchFamily="2" charset="2"/>
              </a:rPr>
              <a:t>th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0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9395"/>
          </a:xfrm>
        </p:spPr>
        <p:txBody>
          <a:bodyPr>
            <a:normAutofit/>
          </a:bodyPr>
          <a:lstStyle/>
          <a:p>
            <a:r>
              <a:rPr lang="en-US" dirty="0" smtClean="0"/>
              <a:t>Syllabi must be submitted to Angie in accordance with HB 2504 by August 31, 2018, 5:00 PM</a:t>
            </a:r>
          </a:p>
          <a:p>
            <a:r>
              <a:rPr lang="en-US" dirty="0" smtClean="0"/>
              <a:t>Go digital as much as possible by posting syllabi on Blackboard (students always will have access to it and we save paper!)</a:t>
            </a:r>
          </a:p>
          <a:p>
            <a:r>
              <a:rPr lang="en-US" dirty="0" smtClean="0"/>
              <a:t>Read email from Chelsea Estep of Thursday, August 16, 2018 at 4:05 PM for syllabi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01109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Let’s go eat </a:t>
            </a:r>
            <a:r>
              <a:rPr lang="en-US" sz="5400" dirty="0" smtClean="0"/>
              <a:t>lunch!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Thompson </a:t>
            </a:r>
            <a:r>
              <a:rPr lang="en-US" sz="5400" dirty="0"/>
              <a:t>ballrooms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3219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64</TotalTime>
  <Words>435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Berlin</vt:lpstr>
      <vt:lpstr>Faculty Meeting</vt:lpstr>
      <vt:lpstr>Agenda Items</vt:lpstr>
      <vt:lpstr>Welcome</vt:lpstr>
      <vt:lpstr>New Faculty Introduction</vt:lpstr>
      <vt:lpstr>Reserve these dates for Fall, 2018</vt:lpstr>
      <vt:lpstr>Reserve these dates for Fall, 2018</vt:lpstr>
      <vt:lpstr>General Information</vt:lpstr>
      <vt:lpstr>General Information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Meeting</dc:title>
  <dc:creator>Banker, Dr. Deborah</dc:creator>
  <cp:lastModifiedBy>Banker, Dr. Deborah</cp:lastModifiedBy>
  <cp:revision>8</cp:revision>
  <dcterms:created xsi:type="dcterms:W3CDTF">2018-08-17T20:06:07Z</dcterms:created>
  <dcterms:modified xsi:type="dcterms:W3CDTF">2018-08-17T21:10:33Z</dcterms:modified>
</cp:coreProperties>
</file>